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1D3B2-F209-EC44-BFA6-3DF925F0A6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90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195816-AA2C-D641-85FF-5F6447B964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3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B2B396-1998-044F-9A90-71F0D7D778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4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A3194A-3939-5949-B879-E794FD752B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8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506859-0BAD-0F46-840A-58E7AC2C07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9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FBAC1A-82B8-E448-8546-7322DF55BC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9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4D2CBD-C9E4-9049-A0C8-17EAD3FF7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01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4E0613-45D1-6A43-8382-F494FDB9E3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9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2E70C-C749-2844-9F78-D4029DCC11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4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ADB66-C8D4-F740-AE54-A7AB6D8EC4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59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5C9B4-B5ED-194C-9CBF-3F818BCE94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2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F93945-3F8C-864B-A861-18D4AE29A8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20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netics.org/content/prep-manuscript#reagent" TargetMode="External"/><Relationship Id="rId4" Type="http://schemas.openxmlformats.org/officeDocument/2006/relationships/hyperlink" Target="http://www.flyrnai.org/RSVP-ABOUT.html" TargetMode="External"/><Relationship Id="rId5" Type="http://schemas.openxmlformats.org/officeDocument/2006/relationships/hyperlink" Target="http://flystocks.bio.indiana.edu/Inst/acquisition.htm" TargetMode="External"/><Relationship Id="rId6" Type="http://schemas.openxmlformats.org/officeDocument/2006/relationships/hyperlink" Target="http://flybase.org/wiki/FlyBase:About#Citing_FlyBase" TargetMode="External"/><Relationship Id="rId7" Type="http://schemas.openxmlformats.org/officeDocument/2006/relationships/hyperlink" Target="http://flystocks.bio.indiana.edu/Inst/acknowledge.htm" TargetMode="External"/><Relationship Id="rId8" Type="http://schemas.openxmlformats.org/officeDocument/2006/relationships/hyperlink" Target="http://flybase.org/wiki/FlyBase:Fly_Board" TargetMode="External"/><Relationship Id="rId9" Type="http://schemas.openxmlformats.org/officeDocument/2006/relationships/hyperlink" Target="http://beta.flybase.org" TargetMode="External"/><Relationship Id="rId10" Type="http://schemas.openxmlformats.org/officeDocument/2006/relationships/hyperlink" Target="http://flybase.org/static_pages/people/fbpeopleadd3.html" TargetMode="Externa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flybase.org/submission/publicat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515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venir Black"/>
                <a:cs typeface="Avenir Black"/>
              </a:rPr>
              <a:t>9 THINGS YOU CAN DO TO </a:t>
            </a:r>
            <a:br>
              <a:rPr lang="en-US" sz="3600" dirty="0" smtClean="0">
                <a:latin typeface="Avenir Black"/>
                <a:cs typeface="Avenir Black"/>
              </a:rPr>
            </a:br>
            <a:r>
              <a:rPr lang="en-US" sz="3600" dirty="0" smtClean="0">
                <a:latin typeface="Avenir Black"/>
                <a:cs typeface="Avenir Black"/>
              </a:rPr>
              <a:t>HELP THE FLY COMMUNITY</a:t>
            </a:r>
            <a:endParaRPr lang="en-US" sz="3600" dirty="0">
              <a:latin typeface="Avenir Black"/>
              <a:cs typeface="Avenir Blac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996" y="1693157"/>
            <a:ext cx="834896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  <a:hlinkClick r:id="rId2"/>
              </a:rPr>
              <a:t>Fast-track </a:t>
            </a: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your paper at </a:t>
            </a:r>
            <a:r>
              <a:rPr lang="en-US" sz="2200" dirty="0" err="1" smtClean="0">
                <a:solidFill>
                  <a:srgbClr val="FF0000"/>
                </a:solidFill>
                <a:latin typeface="Avenir Black"/>
                <a:cs typeface="Avenir Black"/>
              </a:rPr>
              <a:t>Flybase</a:t>
            </a:r>
            <a:endParaRPr lang="en-US" sz="2200" dirty="0" smtClean="0">
              <a:solidFill>
                <a:srgbClr val="FF0000"/>
              </a:solidFill>
              <a:latin typeface="Avenir Black"/>
              <a:cs typeface="Avenir Black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sz="2200" dirty="0">
                <a:solidFill>
                  <a:srgbClr val="FF0000"/>
                </a:solidFill>
                <a:latin typeface="Avenir Black"/>
                <a:cs typeface="Avenir Black"/>
              </a:rPr>
              <a:t>Utilize standardized </a:t>
            </a:r>
            <a:r>
              <a:rPr lang="en-US" sz="2200" dirty="0">
                <a:solidFill>
                  <a:srgbClr val="FF0000"/>
                </a:solidFill>
                <a:latin typeface="Avenir Black"/>
                <a:cs typeface="Avenir Black"/>
                <a:hlinkClick r:id="rId3"/>
              </a:rPr>
              <a:t>Reagent Tables </a:t>
            </a:r>
            <a:r>
              <a:rPr lang="en-US" sz="2200" dirty="0">
                <a:solidFill>
                  <a:srgbClr val="FF0000"/>
                </a:solidFill>
                <a:latin typeface="Avenir Black"/>
                <a:cs typeface="Avenir Black"/>
              </a:rPr>
              <a:t>when you </a:t>
            </a: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publish</a:t>
            </a:r>
          </a:p>
          <a:p>
            <a:pPr marL="342900" indent="-342900">
              <a:buFont typeface="Wingdings" charset="2"/>
              <a:buChar char="Ø"/>
            </a:pP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Contribute your experience with </a:t>
            </a:r>
            <a:r>
              <a:rPr lang="en-US" sz="2200" dirty="0" err="1" smtClean="0">
                <a:solidFill>
                  <a:srgbClr val="FF0000"/>
                </a:solidFill>
                <a:latin typeface="Avenir Black"/>
                <a:cs typeface="Avenir Black"/>
              </a:rPr>
              <a:t>RNAi</a:t>
            </a: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 lines to </a:t>
            </a: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  <a:hlinkClick r:id="rId4"/>
              </a:rPr>
              <a:t>RSVP</a:t>
            </a:r>
            <a:endParaRPr lang="en-US" sz="2200" dirty="0" smtClean="0">
              <a:solidFill>
                <a:srgbClr val="FF0000"/>
              </a:solidFill>
              <a:latin typeface="Avenir Black"/>
              <a:cs typeface="Avenir Black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sz="2200" dirty="0">
                <a:solidFill>
                  <a:srgbClr val="FF0000"/>
                </a:solidFill>
                <a:latin typeface="Avenir Black"/>
                <a:cs typeface="Avenir Black"/>
                <a:hlinkClick r:id="rId5"/>
              </a:rPr>
              <a:t>Donate </a:t>
            </a:r>
            <a:r>
              <a:rPr lang="en-US" sz="2200" dirty="0">
                <a:solidFill>
                  <a:srgbClr val="FF0000"/>
                </a:solidFill>
                <a:latin typeface="Avenir Black"/>
                <a:cs typeface="Avenir Black"/>
              </a:rPr>
              <a:t>useful stocks to Bloomington</a:t>
            </a:r>
          </a:p>
          <a:p>
            <a:pPr marL="342900" indent="-342900">
              <a:buFont typeface="Wingdings" charset="2"/>
              <a:buChar char="Ø"/>
            </a:pP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Cite </a:t>
            </a:r>
            <a:r>
              <a:rPr lang="en-US" sz="2200" dirty="0">
                <a:solidFill>
                  <a:srgbClr val="FF0000"/>
                </a:solidFill>
                <a:latin typeface="Avenir Black"/>
                <a:cs typeface="Avenir Black"/>
              </a:rPr>
              <a:t>community resources (</a:t>
            </a:r>
            <a:r>
              <a:rPr lang="en-US" sz="2200" dirty="0" err="1">
                <a:solidFill>
                  <a:srgbClr val="FF0000"/>
                </a:solidFill>
                <a:latin typeface="Avenir Black"/>
                <a:cs typeface="Avenir Black"/>
                <a:hlinkClick r:id="rId6"/>
              </a:rPr>
              <a:t>Flybase</a:t>
            </a:r>
            <a:r>
              <a:rPr lang="en-US" sz="2200" dirty="0">
                <a:solidFill>
                  <a:srgbClr val="FF0000"/>
                </a:solidFill>
                <a:latin typeface="Avenir Black"/>
                <a:cs typeface="Avenir Black"/>
              </a:rPr>
              <a:t>, </a:t>
            </a:r>
            <a:r>
              <a:rPr lang="en-US" sz="2200" dirty="0">
                <a:solidFill>
                  <a:srgbClr val="FF0000"/>
                </a:solidFill>
                <a:latin typeface="Avenir Black"/>
                <a:cs typeface="Avenir Black"/>
                <a:hlinkClick r:id="rId7"/>
              </a:rPr>
              <a:t>BDSC</a:t>
            </a:r>
            <a:r>
              <a:rPr lang="en-US" sz="2200" dirty="0">
                <a:solidFill>
                  <a:srgbClr val="FF0000"/>
                </a:solidFill>
                <a:latin typeface="Avenir Black"/>
                <a:cs typeface="Avenir Black"/>
              </a:rPr>
              <a:t>, etc.) when you publish</a:t>
            </a:r>
          </a:p>
          <a:p>
            <a:pPr marL="342900" indent="-342900">
              <a:buFont typeface="Wingdings" charset="2"/>
              <a:buChar char="Ø"/>
            </a:pP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Bring ideas to your </a:t>
            </a: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  <a:hlinkClick r:id="rId8"/>
              </a:rPr>
              <a:t>FlyBoard regional representative</a:t>
            </a:r>
            <a:endParaRPr lang="en-US" sz="2200" dirty="0" smtClean="0">
              <a:solidFill>
                <a:srgbClr val="FF0000"/>
              </a:solidFill>
              <a:latin typeface="Avenir Black"/>
              <a:cs typeface="Avenir Black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Provide feedback on new </a:t>
            </a: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  <a:hlinkClick r:id="rId9"/>
              </a:rPr>
              <a:t>Flybase 2.0</a:t>
            </a: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 website</a:t>
            </a:r>
          </a:p>
          <a:p>
            <a:pPr marL="342900" indent="-342900">
              <a:buFont typeface="Wingdings" charset="2"/>
              <a:buChar char="Ø"/>
            </a:pP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  <a:hlinkClick r:id="rId10"/>
              </a:rPr>
              <a:t>Register </a:t>
            </a: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as a </a:t>
            </a:r>
            <a:r>
              <a:rPr lang="en-US" sz="2200" dirty="0" err="1" smtClean="0">
                <a:solidFill>
                  <a:srgbClr val="FF0000"/>
                </a:solidFill>
                <a:latin typeface="Avenir Black"/>
                <a:cs typeface="Avenir Black"/>
              </a:rPr>
              <a:t>FlyPerson</a:t>
            </a:r>
            <a:endParaRPr lang="en-US" sz="2200" dirty="0" smtClean="0">
              <a:solidFill>
                <a:srgbClr val="FF0000"/>
              </a:solidFill>
              <a:latin typeface="Avenir Black"/>
              <a:cs typeface="Avenir Black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sz="2200" dirty="0" smtClean="0">
                <a:solidFill>
                  <a:srgbClr val="FF0000"/>
                </a:solidFill>
                <a:latin typeface="Avenir Black"/>
                <a:cs typeface="Avenir Black"/>
              </a:rPr>
              <a:t>Serve on NIH Study sections when asked</a:t>
            </a:r>
          </a:p>
          <a:p>
            <a:endParaRPr lang="en-US" sz="2200"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28674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571254"/>
            <a:ext cx="9144000" cy="28674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86746"/>
            <a:ext cx="341376" cy="628450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802624" y="286746"/>
            <a:ext cx="341376" cy="628450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oard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784" y="5557404"/>
            <a:ext cx="1161485" cy="97274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44502" y="5357694"/>
            <a:ext cx="2120645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venir Black"/>
                <a:cs typeface="Avenir Black"/>
              </a:rPr>
              <a:t>Or talk to any </a:t>
            </a:r>
            <a:r>
              <a:rPr lang="en-US" dirty="0" err="1">
                <a:latin typeface="Avenir Black"/>
                <a:cs typeface="Avenir Black"/>
              </a:rPr>
              <a:t>FlyBoard</a:t>
            </a:r>
            <a:r>
              <a:rPr lang="en-US" dirty="0">
                <a:latin typeface="Avenir Black"/>
                <a:cs typeface="Avenir Black"/>
              </a:rPr>
              <a:t> member </a:t>
            </a:r>
          </a:p>
        </p:txBody>
      </p:sp>
    </p:spTree>
    <p:extLst>
      <p:ext uri="{BB962C8B-B14F-4D97-AF65-F5344CB8AC3E}">
        <p14:creationId xmlns:p14="http://schemas.microsoft.com/office/powerpoint/2010/main" val="3370760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75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Black</vt:lpstr>
      <vt:lpstr>Calibri</vt:lpstr>
      <vt:lpstr>Times</vt:lpstr>
      <vt:lpstr>Wingdings</vt:lpstr>
      <vt:lpstr>Office Theme</vt:lpstr>
      <vt:lpstr>9 THINGS YOU CAN DO TO  HELP THE FLY COMMUNITY</vt:lpstr>
    </vt:vector>
  </TitlesOfParts>
  <Company>UC Berkeley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things you can do to help the fly community</dc:title>
  <dc:creator>David Bilder</dc:creator>
  <cp:lastModifiedBy>Microsoft Office User</cp:lastModifiedBy>
  <cp:revision>9</cp:revision>
  <dcterms:created xsi:type="dcterms:W3CDTF">2017-03-26T02:57:13Z</dcterms:created>
  <dcterms:modified xsi:type="dcterms:W3CDTF">2017-03-27T14:36:55Z</dcterms:modified>
</cp:coreProperties>
</file>